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97" r:id="rId3"/>
    <p:sldMasterId id="2147483917" r:id="rId4"/>
    <p:sldMasterId id="2147483930" r:id="rId5"/>
  </p:sldMasterIdLst>
  <p:notesMasterIdLst>
    <p:notesMasterId r:id="rId52"/>
  </p:notesMasterIdLst>
  <p:handoutMasterIdLst>
    <p:handoutMasterId r:id="rId53"/>
  </p:handoutMasterIdLst>
  <p:sldIdLst>
    <p:sldId id="345" r:id="rId6"/>
    <p:sldId id="444" r:id="rId7"/>
    <p:sldId id="393" r:id="rId8"/>
    <p:sldId id="445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481" r:id="rId45"/>
    <p:sldId id="482" r:id="rId46"/>
    <p:sldId id="483" r:id="rId47"/>
    <p:sldId id="484" r:id="rId48"/>
    <p:sldId id="485" r:id="rId49"/>
    <p:sldId id="486" r:id="rId50"/>
    <p:sldId id="435" r:id="rId5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444"/>
            <p14:sldId id="39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3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CECFF"/>
    <a:srgbClr val="FFFF66"/>
    <a:srgbClr val="FF0000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85385" autoAdjust="0"/>
  </p:normalViewPr>
  <p:slideViewPr>
    <p:cSldViewPr>
      <p:cViewPr varScale="1">
        <p:scale>
          <a:sx n="62" d="100"/>
          <a:sy n="62" d="100"/>
        </p:scale>
        <p:origin x="-1362" y="-90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93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05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13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443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3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776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59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8074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1876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22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48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2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446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448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8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65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7" y="731567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2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02/07/2025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99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86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48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48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4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4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Lecture-03</a:t>
            </a: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146331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Exponents and Logarithms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9" y="1988800"/>
            <a:ext cx="8646283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4293119"/>
            <a:ext cx="7921100" cy="126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8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Exponents and Logarithms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925008"/>
            <a:ext cx="8353160" cy="120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3861060"/>
            <a:ext cx="8350468" cy="237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62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Exponents and Logarithms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2044050"/>
            <a:ext cx="8541593" cy="223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4581160"/>
            <a:ext cx="3024420" cy="22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941209"/>
            <a:ext cx="8541593" cy="13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76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Exponents and Logarithms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060810"/>
            <a:ext cx="8642818" cy="20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24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Algorithmic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340710"/>
            <a:ext cx="8353160" cy="23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700759"/>
            <a:ext cx="2448340" cy="25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0" y="2204830"/>
            <a:ext cx="8386662" cy="273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30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Algorithmic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556740"/>
            <a:ext cx="8809223" cy="266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02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Algorithmic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241260"/>
            <a:ext cx="7201000" cy="546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28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Algorithmic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0014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CC"/>
                </a:solidFill>
              </a:rPr>
              <a:t>Program implementation: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1700760"/>
            <a:ext cx="7849090" cy="477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50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Algorithmic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0014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CC"/>
                </a:solidFill>
              </a:rPr>
              <a:t>Program implementation: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1690688"/>
            <a:ext cx="5904820" cy="48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26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340710"/>
            <a:ext cx="8820590" cy="184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3861060"/>
            <a:ext cx="6218784" cy="244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68" y="3429000"/>
            <a:ext cx="2822792" cy="302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82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0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Floor and Ceiling Function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2348850"/>
            <a:ext cx="7993392" cy="146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4365130"/>
            <a:ext cx="72580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6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1268699"/>
            <a:ext cx="8065120" cy="314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4653170"/>
            <a:ext cx="8209140" cy="35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62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340710"/>
            <a:ext cx="8497180" cy="194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09" y="3409950"/>
            <a:ext cx="53054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379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09" y="3409950"/>
            <a:ext cx="53054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0580"/>
            <a:ext cx="8551283" cy="223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52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1268700"/>
            <a:ext cx="7489040" cy="359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5202967"/>
            <a:ext cx="8820590" cy="86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6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268700"/>
            <a:ext cx="8604560" cy="275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005080"/>
            <a:ext cx="8604560" cy="10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13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412720"/>
            <a:ext cx="8524016" cy="187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3240449"/>
            <a:ext cx="8497180" cy="19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01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700760"/>
            <a:ext cx="8314444" cy="20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557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2357823"/>
            <a:ext cx="7923888" cy="373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57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00148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10" y="1772770"/>
            <a:ext cx="5899110" cy="401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60" y="5790477"/>
            <a:ext cx="5899110" cy="74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24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00148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2060810"/>
            <a:ext cx="7914176" cy="216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91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0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Remainder Function; Modular Arithmetic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2322195"/>
            <a:ext cx="8405270" cy="132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0" y="3741613"/>
            <a:ext cx="8059280" cy="112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78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9" y="1268700"/>
            <a:ext cx="8667947" cy="158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3645030"/>
            <a:ext cx="8483060" cy="11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79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628750"/>
            <a:ext cx="8795507" cy="136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3076575"/>
            <a:ext cx="50958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58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3076575"/>
            <a:ext cx="50958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264924"/>
            <a:ext cx="8166180" cy="202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30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340710"/>
            <a:ext cx="8732849" cy="446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706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485746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990725"/>
            <a:ext cx="7201000" cy="466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70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Control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485746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1988800"/>
            <a:ext cx="6840950" cy="111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0" y="3102102"/>
            <a:ext cx="6814290" cy="367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365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84730"/>
            <a:ext cx="8641200" cy="14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3398520"/>
            <a:ext cx="8815949" cy="9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01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772769"/>
            <a:ext cx="8641200" cy="152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149100"/>
            <a:ext cx="8509703" cy="129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84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628749"/>
            <a:ext cx="8785220" cy="197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986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2720"/>
            <a:ext cx="8843460" cy="424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46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0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Remainder Function; Modular Arithmetic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9" y="2204830"/>
            <a:ext cx="8062065" cy="374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269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0710"/>
            <a:ext cx="8229600" cy="478545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2000250"/>
            <a:ext cx="7345020" cy="224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0" y="4248726"/>
            <a:ext cx="7329780" cy="201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662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0710"/>
            <a:ext cx="8229600" cy="4785453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Program implementation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988800"/>
            <a:ext cx="6840950" cy="456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775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84729"/>
            <a:ext cx="8641200" cy="57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2348850"/>
            <a:ext cx="8713210" cy="152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478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Complexity of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9" y="1556740"/>
            <a:ext cx="8567229" cy="280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509150"/>
            <a:ext cx="8569190" cy="59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49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Rate of growth; Big O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2720"/>
            <a:ext cx="8857230" cy="110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0" y="2766873"/>
            <a:ext cx="8628510" cy="395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9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Rate of growth; Big O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484730"/>
            <a:ext cx="8899443" cy="20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0" y="3739975"/>
            <a:ext cx="3600500" cy="35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9" y="4581160"/>
            <a:ext cx="8419631" cy="14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723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0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Integer and Absolute Value Functions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2204323"/>
            <a:ext cx="8713210" cy="93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3383280"/>
            <a:ext cx="8569190" cy="35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4077090"/>
            <a:ext cx="8574854" cy="100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5373270"/>
            <a:ext cx="6616508" cy="52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83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0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Summation Symbol; Sums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2167490"/>
            <a:ext cx="8785220" cy="199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4365129"/>
            <a:ext cx="8281150" cy="55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6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Summation Symbol; Sums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0" y="1844780"/>
            <a:ext cx="7993110" cy="317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0" y="5014929"/>
            <a:ext cx="7961480" cy="180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04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Factorial Function</a:t>
            </a:r>
            <a:endParaRPr lang="tr-TR" b="1" dirty="0">
              <a:solidFill>
                <a:srgbClr val="0000CC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988800"/>
            <a:ext cx="8497180" cy="102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3352800"/>
            <a:ext cx="8353160" cy="15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96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Mathematical Notation &amp;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680"/>
            <a:ext cx="8229600" cy="5256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Permutations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916790"/>
            <a:ext cx="8517754" cy="86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3429000"/>
            <a:ext cx="8373734" cy="71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6499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290</Words>
  <Application>Microsoft Office PowerPoint</Application>
  <PresentationFormat>On-screen Show (4:3)</PresentationFormat>
  <Paragraphs>160</Paragraphs>
  <Slides>46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1_Custom Design</vt:lpstr>
      <vt:lpstr>Custom Design</vt:lpstr>
      <vt:lpstr>Office Theme</vt:lpstr>
      <vt:lpstr>3_Office Theme</vt:lpstr>
      <vt:lpstr>1_Slipstream</vt:lpstr>
      <vt:lpstr>Data Structures  ICT-1211  Information and Communication Technology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Mathematical Notation &amp; Function</vt:lpstr>
      <vt:lpstr>Algorithmic Notation</vt:lpstr>
      <vt:lpstr>Algorithmic Notation</vt:lpstr>
      <vt:lpstr>Algorithmic Notation</vt:lpstr>
      <vt:lpstr>Algorithmic Notation</vt:lpstr>
      <vt:lpstr>Algorithmic Notation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Complexity of Algorithms</vt:lpstr>
      <vt:lpstr>Complexity of Algorithms</vt:lpstr>
      <vt:lpstr>Complexity of Algorithms</vt:lpstr>
      <vt:lpstr>Complexity of Algorithms</vt:lpstr>
      <vt:lpstr>Complexity of Algorithms</vt:lpstr>
      <vt:lpstr>Complexity of Algorithms</vt:lpstr>
      <vt:lpstr>Complexity of Algorithms</vt:lpstr>
      <vt:lpstr>Complexity of Algorithms</vt:lpstr>
      <vt:lpstr>Rate of growth; Big O Notation</vt:lpstr>
      <vt:lpstr>Rate of growth; Big O Notation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Dulal Sir</cp:lastModifiedBy>
  <cp:revision>673</cp:revision>
  <dcterms:created xsi:type="dcterms:W3CDTF">2006-08-30T10:11:05Z</dcterms:created>
  <dcterms:modified xsi:type="dcterms:W3CDTF">2025-07-02T09:24:59Z</dcterms:modified>
</cp:coreProperties>
</file>